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1" r:id="rId5"/>
    <p:sldId id="266" r:id="rId6"/>
    <p:sldId id="269" r:id="rId7"/>
    <p:sldId id="264" r:id="rId8"/>
    <p:sldId id="270" r:id="rId9"/>
    <p:sldId id="267" r:id="rId10"/>
  </p:sldIdLst>
  <p:sldSz cx="12192000" cy="6858000"/>
  <p:notesSz cx="6858000" cy="9144000"/>
  <p:defaultTextStyle>
    <a:defPPr>
      <a:defRPr lang="en-K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 showGuides="1">
      <p:cViewPr varScale="1">
        <p:scale>
          <a:sx n="124" d="100"/>
          <a:sy n="124" d="100"/>
        </p:scale>
        <p:origin x="58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24A91-B8E8-4723-BD92-FE1E1A9A3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85EAA5-E2CC-41B7-8950-CA997D66E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294C7-14DB-4CC5-9DFD-4A441DA7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F5BF-3E69-45AD-BE8C-24BC51F82A5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3DDE5-B799-4782-9706-DF10F0D6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C9119-8BD5-48AD-85DE-4886865D6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5629-6E54-437F-8C79-FB229B84F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501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E845F-7CFF-4F32-9ADC-B9107C12D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E0F3F5-0D42-4F34-B01A-6D6F0EC643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68FCD-0E01-4116-AAD5-4F7CA1A47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F5BF-3E69-45AD-BE8C-24BC51F82A5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10512-F76D-4C3F-B3D6-D344BEF75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E6398-9656-4825-908C-A4C5704B2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5629-6E54-437F-8C79-FB229B84F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646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4C0220-C7F2-4CAD-A353-9FB001DC9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038DE8-5908-428B-A15F-F919E381C9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DDDD3-0D19-41F4-9131-08A60E641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F5BF-3E69-45AD-BE8C-24BC51F82A5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5245D-CF0B-4448-9C8F-7FAC0EDCB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FC865-51E2-4AF3-85AD-EAC337F9F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5629-6E54-437F-8C79-FB229B84F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285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69845-EC7C-435D-B2B1-1F4C90D78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76221-D6FF-4F46-AA7D-EFECF05AD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C3808-959C-4C3C-8C43-7DF813917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F5BF-3E69-45AD-BE8C-24BC51F82A5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60E0F-6573-4B79-A06D-C4BBB1A2D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A0940-AB0B-45A6-ABB0-3985552E8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5629-6E54-437F-8C79-FB229B84F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637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FE689-5C74-497A-9E36-EC82A5E06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E839A5-C1ED-43A3-80D0-0662060D2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70960-5FCE-478D-93DF-F7C20E143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F5BF-3E69-45AD-BE8C-24BC51F82A5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046FE-E534-491E-AEEC-4614EC9E9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2F705-680D-4246-9AB9-A1F56E7C1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5629-6E54-437F-8C79-FB229B84F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145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394E2-D0D9-4D3B-AC8F-F2B86B5D0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874F1-0E1D-4D38-BF1F-59FCC61915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DB4DF2-4DD7-48BD-A787-2E675CB0A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820A9D-2D92-4367-8D6C-EE4695D54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F5BF-3E69-45AD-BE8C-24BC51F82A5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1CEDE-C871-48CD-A1F9-B0A24593E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7460F2-140A-4B60-B23C-4541BFCE7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5629-6E54-437F-8C79-FB229B84F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69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89C5B-10D5-4267-A277-675F49E54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7AAB67-3BE6-44A0-91A4-80847C8ED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BC12E6-57D2-4B6E-87B3-8FAD47790F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C28B03-E7C0-4C03-ACA1-8D1E6DF162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865DE-68D4-4814-904A-675A75599A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E1F164-1C74-49AA-A716-C7CD90FD8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F5BF-3E69-45AD-BE8C-24BC51F82A5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18FF7B-05A8-4FFE-8B4F-E2CC80F4D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685952-BF4E-4EB0-8BAF-554896172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5629-6E54-437F-8C79-FB229B84F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60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FE1A1-E395-4B5E-A6D6-DFDD09927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B09EB2-E185-4E04-A328-16F4CB931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F5BF-3E69-45AD-BE8C-24BC51F82A5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B44092-3E6F-415D-B5CC-D60442D1E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2870B9-3017-4D05-9C55-63E48B0DB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5629-6E54-437F-8C79-FB229B84F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102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6A92CA-D68F-408F-AC52-23B6A3BE0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F5BF-3E69-45AD-BE8C-24BC51F82A5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5CB98-4889-4F6E-96DB-C6A63EA53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538568-6C20-4279-BF9D-8F087EA8F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5629-6E54-437F-8C79-FB229B84F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94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CF25A-4FD2-4720-A82E-1F3C817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25EB2-332B-455B-824F-FCB9288D6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706DCE-30D8-4C88-8415-3808C04AD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6B3E72-30AE-48EC-87A9-5FE836AF9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F5BF-3E69-45AD-BE8C-24BC51F82A5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C6DFE-EEFB-4A3E-AA6B-BF3717826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F5F8C-9330-4F59-93C0-95501EA42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5629-6E54-437F-8C79-FB229B84F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473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9BD1F-693A-4025-97C3-F29F22682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FD8093-C2A4-4126-957C-F842F4CBF0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213158-F263-4B89-A402-3BDF0086A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25713A-48F7-4738-B98B-826D05B9B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F5BF-3E69-45AD-BE8C-24BC51F82A5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E71D8-5FED-480C-9648-F307D4DA1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3B012A-2FF1-4224-9FF5-77722BBC6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45629-6E54-437F-8C79-FB229B84F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32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79148-5C54-4461-A32C-01B39FBD0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3CC52-3E26-4936-B462-FFD93D3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C0C27-2D3A-4185-A75B-8C75E443FF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8F5BF-3E69-45AD-BE8C-24BC51F82A5A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5E7FE-9A21-4612-8BC0-C343D2F69D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AF35D-A04E-4FA1-8C84-52ECF2A58A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45629-6E54-437F-8C79-FB229B84F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923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K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4EE46-EFC2-4707-8484-F81A1F2697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Organization Name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3BDE97-AF32-4D47-94B5-21454A1882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[your logo]</a:t>
            </a:r>
          </a:p>
        </p:txBody>
      </p:sp>
    </p:spTree>
    <p:extLst>
      <p:ext uri="{BB962C8B-B14F-4D97-AF65-F5344CB8AC3E}">
        <p14:creationId xmlns:p14="http://schemas.microsoft.com/office/powerpoint/2010/main" val="14764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BE996-5FF1-45DE-A96F-AD1DA9D64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70982-1AFF-4F97-8B7B-EC6FF37E0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What’s the problem?</a:t>
            </a:r>
          </a:p>
          <a:p>
            <a:r>
              <a:rPr lang="en-GB" dirty="0"/>
              <a:t>Who is experiencing it? (Who are your customers?)</a:t>
            </a:r>
          </a:p>
          <a:p>
            <a:r>
              <a:rPr lang="en-GB" dirty="0"/>
              <a:t>Why is the problem significant? (How big is it? How urgently do your customers need to solve it?)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844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BE996-5FF1-45DE-A96F-AD1DA9D64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70982-1AFF-4F97-8B7B-EC6FF37E0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State your value proposition</a:t>
            </a:r>
          </a:p>
          <a:p>
            <a:r>
              <a:rPr lang="en-GB" dirty="0"/>
              <a:t>Describe your proposed solution</a:t>
            </a:r>
          </a:p>
          <a:p>
            <a:r>
              <a:rPr lang="en-GB" dirty="0"/>
              <a:t>Show how the solution precisely matches the problem experienced by your target customers</a:t>
            </a:r>
          </a:p>
        </p:txBody>
      </p:sp>
    </p:spTree>
    <p:extLst>
      <p:ext uri="{BB962C8B-B14F-4D97-AF65-F5344CB8AC3E}">
        <p14:creationId xmlns:p14="http://schemas.microsoft.com/office/powerpoint/2010/main" val="1949555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BE996-5FF1-45DE-A96F-AD1DA9D64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Market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70982-1AFF-4F97-8B7B-EC6FF37E0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Market size</a:t>
            </a:r>
          </a:p>
          <a:p>
            <a:r>
              <a:rPr lang="en-GB" dirty="0"/>
              <a:t>Market trends</a:t>
            </a:r>
          </a:p>
          <a:p>
            <a:r>
              <a:rPr lang="en-GB" dirty="0"/>
              <a:t>Part or parts of the market you plan to target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56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BE996-5FF1-45DE-A96F-AD1DA9D64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70982-1AFF-4F97-8B7B-EC6FF37E0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Revenue streams</a:t>
            </a:r>
          </a:p>
          <a:p>
            <a:r>
              <a:rPr lang="en-GB" dirty="0"/>
              <a:t>Channels</a:t>
            </a:r>
          </a:p>
          <a:p>
            <a:r>
              <a:rPr lang="en-GB" dirty="0"/>
              <a:t>What will make your model profitable and sustainable</a:t>
            </a:r>
          </a:p>
        </p:txBody>
      </p:sp>
    </p:spTree>
    <p:extLst>
      <p:ext uri="{BB962C8B-B14F-4D97-AF65-F5344CB8AC3E}">
        <p14:creationId xmlns:p14="http://schemas.microsoft.com/office/powerpoint/2010/main" val="961702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BE996-5FF1-45DE-A96F-AD1DA9D64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Competitor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70982-1AFF-4F97-8B7B-EC6FF37E0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Competitors and possible competitors (identify their strengths and weaknesses)</a:t>
            </a:r>
          </a:p>
        </p:txBody>
      </p:sp>
    </p:spTree>
    <p:extLst>
      <p:ext uri="{BB962C8B-B14F-4D97-AF65-F5344CB8AC3E}">
        <p14:creationId xmlns:p14="http://schemas.microsoft.com/office/powerpoint/2010/main" val="401791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BE996-5FF1-45DE-A96F-AD1DA9D64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Competitive 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70982-1AFF-4F97-8B7B-EC6FF37E0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will help you “beat” the competition (your unfair advantage)</a:t>
            </a:r>
          </a:p>
        </p:txBody>
      </p:sp>
    </p:spTree>
    <p:extLst>
      <p:ext uri="{BB962C8B-B14F-4D97-AF65-F5344CB8AC3E}">
        <p14:creationId xmlns:p14="http://schemas.microsoft.com/office/powerpoint/2010/main" val="3739496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BE996-5FF1-45DE-A96F-AD1DA9D64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70982-1AFF-4F97-8B7B-EC6FF37E0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unique combination of skills, experiences, and attitudes you bring to the business</a:t>
            </a:r>
          </a:p>
          <a:p>
            <a:r>
              <a:rPr lang="en-GB" dirty="0"/>
              <a:t>Examples of how you’ve developed and used entrepreneurial strengths</a:t>
            </a:r>
          </a:p>
        </p:txBody>
      </p:sp>
    </p:spTree>
    <p:extLst>
      <p:ext uri="{BB962C8B-B14F-4D97-AF65-F5344CB8AC3E}">
        <p14:creationId xmlns:p14="http://schemas.microsoft.com/office/powerpoint/2010/main" val="4116094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BE996-5FF1-45DE-A96F-AD1DA9D64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70982-1AFF-4F97-8B7B-EC6FF37E0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much money do you need?</a:t>
            </a:r>
          </a:p>
          <a:p>
            <a:r>
              <a:rPr lang="en-GB" dirty="0"/>
              <a:t>How will you use the money? </a:t>
            </a:r>
          </a:p>
          <a:p>
            <a:r>
              <a:rPr lang="en-GB" dirty="0"/>
              <a:t>What is the return of investment (ROI)? (refer to your sales forecast and cash flow forecast)</a:t>
            </a:r>
          </a:p>
        </p:txBody>
      </p:sp>
    </p:spTree>
    <p:extLst>
      <p:ext uri="{BB962C8B-B14F-4D97-AF65-F5344CB8AC3E}">
        <p14:creationId xmlns:p14="http://schemas.microsoft.com/office/powerpoint/2010/main" val="2409873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186</Words>
  <Application>Microsoft Macintosh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Organization Name</vt:lpstr>
      <vt:lpstr>Problem Statement</vt:lpstr>
      <vt:lpstr>Solution</vt:lpstr>
      <vt:lpstr>Market Overview</vt:lpstr>
      <vt:lpstr>Business Model</vt:lpstr>
      <vt:lpstr>Competitor Analysis</vt:lpstr>
      <vt:lpstr>Your Competitive Edge</vt:lpstr>
      <vt:lpstr>Team</vt:lpstr>
      <vt:lpstr>Financials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Sample Pitch Deck</dc:title>
  <dc:creator>Susan Kiamba</dc:creator>
  <cp:lastModifiedBy>Dawn Henwood</cp:lastModifiedBy>
  <cp:revision>5</cp:revision>
  <dcterms:created xsi:type="dcterms:W3CDTF">2021-01-15T16:29:03Z</dcterms:created>
  <dcterms:modified xsi:type="dcterms:W3CDTF">2021-01-22T23:14:38Z</dcterms:modified>
</cp:coreProperties>
</file>